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59" r:id="rId9"/>
    <p:sldId id="261" r:id="rId10"/>
    <p:sldId id="264" r:id="rId11"/>
    <p:sldId id="262" r:id="rId12"/>
    <p:sldId id="265" r:id="rId13"/>
    <p:sldId id="263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7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023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813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30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1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590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261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4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962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077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974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D6129-C1EF-49F5-8E33-07667602E9FC}" type="datetimeFigureOut">
              <a:rPr lang="nl-NL" smtClean="0"/>
              <a:t>22-6-2017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B5A35-C714-4B62-8135-6F6105927ED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557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77191" y="3575926"/>
            <a:ext cx="1536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BEKWAAM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345096" y="1596887"/>
            <a:ext cx="3362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PROFESSIONEEL WERKEN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345095" y="4552122"/>
            <a:ext cx="75723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nl-NL" sz="2400"/>
              <a:t>OUDE ONDERWERPEN VERWIJDEREN / VERMINDEREN ; </a:t>
            </a:r>
          </a:p>
          <a:p>
            <a:r>
              <a:rPr lang="nl-NL" sz="2400"/>
              <a:t>     NIEUWERE ONDERWERPEN TOEVOEGEN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381483" y="4064024"/>
            <a:ext cx="6961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BEWUST ZIJN WAT IN HET BEDRIJFLEVEN ACTUEEL IS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381483" y="2466201"/>
            <a:ext cx="7475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nl-NL" sz="2400"/>
              <a:t>IEDERE DOCENT DIENT BEVOEGD TE ZIJN; DOCENTEN, </a:t>
            </a:r>
          </a:p>
          <a:p>
            <a:r>
              <a:rPr lang="nl-NL" sz="2400"/>
              <a:t>     DIE DIT NOG NIET ZIJN MOETEN, WORDEN GESCHOOLD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90071" y="2125537"/>
            <a:ext cx="1406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BEVOEGD</a:t>
            </a:r>
          </a:p>
        </p:txBody>
      </p:sp>
    </p:spTree>
    <p:extLst>
      <p:ext uri="{BB962C8B-B14F-4D97-AF65-F5344CB8AC3E}">
        <p14:creationId xmlns:p14="http://schemas.microsoft.com/office/powerpoint/2010/main" val="3476621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537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DUURZAME RELATIE MET HET WERKVELD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11334" y="2810179"/>
            <a:ext cx="92506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MEER STUDENTEN BIJ BUITENLANDSE WERKGEVERS ONDERBRENGEN</a:t>
            </a:r>
          </a:p>
          <a:p>
            <a:r>
              <a:rPr lang="nl-NL" sz="2400"/>
              <a:t>  (TE WEINIG NEDERLANDSE STAGE ADRESSEN)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03049" y="2170618"/>
            <a:ext cx="7848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sz="2400">
                <a:effectLst/>
              </a:rPr>
              <a:t>BUITENLANDSE BEDRIJVEN GEBRUIKEN VOOR BPV ADRESSEN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511334" y="3819072"/>
            <a:ext cx="882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MEER BUITENLANDSE WERKGEVERS ALS ERKEND LEERBEDRIJF (SBB)</a:t>
            </a:r>
          </a:p>
        </p:txBody>
      </p:sp>
    </p:spTree>
    <p:extLst>
      <p:ext uri="{BB962C8B-B14F-4D97-AF65-F5344CB8AC3E}">
        <p14:creationId xmlns:p14="http://schemas.microsoft.com/office/powerpoint/2010/main" val="323960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3362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PROFESSIONEEL WERKEN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511334" y="3494821"/>
            <a:ext cx="7114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/>
              <a:t>- VEILIGE WERKOMGEVING CREËREN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11334" y="2810179"/>
            <a:ext cx="7253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ELKAAR UIT LATEN SPREKEN TIJDENS VERGADERINGEN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90071" y="2125537"/>
            <a:ext cx="4715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RESPECTVOL MET ELKAAR OMGAAN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511334" y="4179463"/>
            <a:ext cx="7280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IEDEREEN MOET ZIJN ZEGJE KUNNEN EN DURVEN DOEN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511334" y="4864105"/>
            <a:ext cx="695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VAN BELANG OM GOED TE KUNNEN SAMENWERKEN</a:t>
            </a:r>
          </a:p>
        </p:txBody>
      </p:sp>
    </p:spTree>
    <p:extLst>
      <p:ext uri="{BB962C8B-B14F-4D97-AF65-F5344CB8AC3E}">
        <p14:creationId xmlns:p14="http://schemas.microsoft.com/office/powerpoint/2010/main" val="86960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3362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PROFESSIONEEL WERKEN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523880" y="3244289"/>
            <a:ext cx="8601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/>
              <a:t>- HIERBIJ GOED KIJKEN NAAR PERSOONLIJKE COMPETENTIES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27447" y="2654187"/>
            <a:ext cx="5589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DUIDELIJKE EN EERLIJKE WERKVERDELING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90071" y="2125537"/>
            <a:ext cx="2657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VITAAL TEAMWORK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526345" y="3812338"/>
            <a:ext cx="7232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ELKAAR HELPEN / STEUNEN BIJ PROBLEMEN (BUDDY’S)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523880" y="4386541"/>
            <a:ext cx="68189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HET GEVOEL DAT WE HET MET ELKAAR GAAN DOEN</a:t>
            </a:r>
          </a:p>
          <a:p>
            <a:r>
              <a:rPr lang="nl-NL" sz="2400"/>
              <a:t>  (TEAMVORMING / TEAMBUILDING)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519211" y="5305073"/>
            <a:ext cx="7771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IETS VAKER EEN TEAMUITJE/ ETENTJE; </a:t>
            </a:r>
          </a:p>
          <a:p>
            <a:r>
              <a:rPr lang="nl-NL" sz="2400"/>
              <a:t>  EVT. IN COMBINATIE MET WERKZAAMHEDEN, BIJV. INTAKE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519211" y="6223605"/>
            <a:ext cx="2217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TAAKROULATIE</a:t>
            </a:r>
          </a:p>
        </p:txBody>
      </p:sp>
    </p:spTree>
    <p:extLst>
      <p:ext uri="{BB962C8B-B14F-4D97-AF65-F5344CB8AC3E}">
        <p14:creationId xmlns:p14="http://schemas.microsoft.com/office/powerpoint/2010/main" val="94063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3362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PROFESSIONEEL WERKEN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523880" y="3244289"/>
            <a:ext cx="8601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/>
              <a:t>- MEER GEBRUIK MAKEN VAN GASTDOCENTEN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27447" y="2654187"/>
            <a:ext cx="807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MEER GEBRUIK MAKEN VAN STAGIAIRS DOCENTENOPLEIDING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90071" y="2125537"/>
            <a:ext cx="4154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VITAAL TEAMWORK (VERVOLG)</a:t>
            </a:r>
          </a:p>
        </p:txBody>
      </p:sp>
    </p:spTree>
    <p:extLst>
      <p:ext uri="{BB962C8B-B14F-4D97-AF65-F5344CB8AC3E}">
        <p14:creationId xmlns:p14="http://schemas.microsoft.com/office/powerpoint/2010/main" val="149532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3362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PROFESSIONEEL WERKEN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11334" y="2810179"/>
            <a:ext cx="8424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BLENDED LEARNING: </a:t>
            </a:r>
          </a:p>
          <a:p>
            <a:r>
              <a:rPr lang="nl-NL" sz="2400"/>
              <a:t>  MEERDERE LESVORMEN TOEPASSEN / BLIJF DE STUDENT BOEIEN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90071" y="2125537"/>
            <a:ext cx="6027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DESKUNDIGHEID BIJHOUDEN EN BEVORDEREN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511334" y="3641176"/>
            <a:ext cx="6094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AF EN TOE MEELOPEN IN HET BEDRIJFSLEVEN 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511334" y="4241340"/>
            <a:ext cx="1648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SCHOLING</a:t>
            </a:r>
          </a:p>
        </p:txBody>
      </p:sp>
    </p:spTree>
    <p:extLst>
      <p:ext uri="{BB962C8B-B14F-4D97-AF65-F5344CB8AC3E}">
        <p14:creationId xmlns:p14="http://schemas.microsoft.com/office/powerpoint/2010/main" val="354051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537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DUURZAME RELATIE MET HET WERKVELD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11334" y="2810179"/>
            <a:ext cx="9097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SIGNALEREN VAN ACTUELE ONTWIKKELINGEN IN HET BEDRIJFSLEVEN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03049" y="2170618"/>
            <a:ext cx="7673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MEER GEBRUIK MAKEN VAN NETWERK MET BEDRIJFSLEVEN 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511334" y="3449740"/>
            <a:ext cx="9331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REDERSPOULE NOORD NEDERLAND / STICHTING SUPPORT AOT NOORD  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511334" y="4089301"/>
            <a:ext cx="6266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AANDACHT VOOR OFFSHORE (BPV ADRESSEN)</a:t>
            </a:r>
          </a:p>
        </p:txBody>
      </p:sp>
    </p:spTree>
    <p:extLst>
      <p:ext uri="{BB962C8B-B14F-4D97-AF65-F5344CB8AC3E}">
        <p14:creationId xmlns:p14="http://schemas.microsoft.com/office/powerpoint/2010/main" val="2065790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537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DUURZAME RELATIE MET HET WERKVELD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403049" y="2810179"/>
            <a:ext cx="6133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PROJECTGROEPEN VAN STUDENTEN VORMEN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03049" y="2170618"/>
            <a:ext cx="7430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ONDERZOEKEN / VRAAGSTUKKEN VANUIT BEDRIJFSLEVEN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403049" y="3442751"/>
            <a:ext cx="5718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MBO EN HBO KOPPELEN IN EEN PROJECT / </a:t>
            </a:r>
          </a:p>
          <a:p>
            <a:r>
              <a:rPr lang="nl-NL" sz="2400"/>
              <a:t>  AANPASSEN VAN BEROEPSHOUDING 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334519" y="4549881"/>
            <a:ext cx="707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KOPPELEN AAN HET CURRICULUM VAN DE OPLEIDING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1335107" y="5175745"/>
            <a:ext cx="6947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- WAAR? BINNEN KEUZEDELEN?</a:t>
            </a:r>
          </a:p>
        </p:txBody>
      </p:sp>
    </p:spTree>
    <p:extLst>
      <p:ext uri="{BB962C8B-B14F-4D97-AF65-F5344CB8AC3E}">
        <p14:creationId xmlns:p14="http://schemas.microsoft.com/office/powerpoint/2010/main" val="83348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537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DUURZAME RELATIE MET HET WERKVELD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511334" y="3227218"/>
            <a:ext cx="8182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LNG OP SCHEPEN; ZOWEL LADING ALS BRANDSTOF (ZEEVAART)</a:t>
            </a:r>
          </a:p>
          <a:p>
            <a:r>
              <a:rPr lang="nl-NL" sz="2400"/>
              <a:t>  LNG OPSLAG / DISTRIBUTIE (AOT)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03049" y="2170618"/>
            <a:ext cx="5288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sz="2400"/>
              <a:t>COMMERCIËLE TRAJECTEN / CURSUSSEN</a:t>
            </a:r>
            <a:endParaRPr lang="nl-NL" sz="2400">
              <a:effectLst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525172" y="4029992"/>
            <a:ext cx="217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WINDENERGIE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525172" y="4507968"/>
            <a:ext cx="8453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- I L &amp; T CURSUSSEN AANBIEDEN AAN BEDRIJFSLEVEN</a:t>
            </a:r>
          </a:p>
          <a:p>
            <a:r>
              <a:rPr lang="nl-NL" sz="2400"/>
              <a:t>  (MENSEN &amp; MIDDELEN NODIG; NAAR NP EEMSDOLLARD E&amp;M </a:t>
            </a:r>
          </a:p>
          <a:p>
            <a:r>
              <a:rPr lang="nl-NL" sz="2400"/>
              <a:t>  I.P.V. CONCURRENT)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1511334" y="2716556"/>
            <a:ext cx="7289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- INVENTARISEREN AAN WELKE CURSUSSEN BEHOEFTE IS</a:t>
            </a:r>
          </a:p>
        </p:txBody>
      </p:sp>
    </p:spTree>
    <p:extLst>
      <p:ext uri="{BB962C8B-B14F-4D97-AF65-F5344CB8AC3E}">
        <p14:creationId xmlns:p14="http://schemas.microsoft.com/office/powerpoint/2010/main" val="534403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345096" y="1596887"/>
            <a:ext cx="537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DUURZAME RELATIE MET HET WERKVELD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375958" y="110878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/>
              <a:t>AMBITIE: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403049" y="2170618"/>
            <a:ext cx="6722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sz="2400"/>
              <a:t>COMMERCIËLE TRAJECTEN / CURSUSSEN (VERVOLG)</a:t>
            </a:r>
            <a:endParaRPr lang="nl-NL" sz="2400">
              <a:effectLst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499839" y="3878124"/>
            <a:ext cx="6815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- IN TOEKOMST: CURSUSSEN T.B.V. OFFSHORE?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1520888" y="4547211"/>
            <a:ext cx="680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- AANDACHT VOOR BBL ACTIVITEITEN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1499839" y="2839705"/>
            <a:ext cx="6850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- CURSUSSEN BRIDGE RESOURCE MANAGEMENT EN </a:t>
            </a:r>
          </a:p>
          <a:p>
            <a:r>
              <a:rPr lang="nl-NL" sz="2400"/>
              <a:t>  ENGINEROOM RESOURCE MANAGEMENT </a:t>
            </a:r>
          </a:p>
        </p:txBody>
      </p:sp>
    </p:spTree>
    <p:extLst>
      <p:ext uri="{BB962C8B-B14F-4D97-AF65-F5344CB8AC3E}">
        <p14:creationId xmlns:p14="http://schemas.microsoft.com/office/powerpoint/2010/main" val="15755780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787D772952241B80A0987E0DB8C97" ma:contentTypeVersion="8" ma:contentTypeDescription="Een nieuw document maken." ma:contentTypeScope="" ma:versionID="791f6a3268c3cbc967647414e274ca66">
  <xsd:schema xmlns:xsd="http://www.w3.org/2001/XMLSchema" xmlns:xs="http://www.w3.org/2001/XMLSchema" xmlns:p="http://schemas.microsoft.com/office/2006/metadata/properties" xmlns:ns2="c5ec088f-14fe-4aaf-aea7-9313a4d643aa" xmlns:ns3="cb8fc49e-25b0-4af0-a73b-89bb7ffb62a0" targetNamespace="http://schemas.microsoft.com/office/2006/metadata/properties" ma:root="true" ma:fieldsID="9df3d74ff081abcf1015964cc5bc54c1" ns2:_="" ns3:_="">
    <xsd:import namespace="c5ec088f-14fe-4aaf-aea7-9313a4d643aa"/>
    <xsd:import namespace="cb8fc49e-25b0-4af0-a73b-89bb7ffb62a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Time" minOccurs="0"/>
                <xsd:element ref="ns2:LastSharedByUser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c088f-14fe-4aaf-aea7-9313a4d643a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Time" ma:index="10" nillable="true" ma:displayName="Laatst gedeeld, per tijdstip" ma:description="" ma:internalName="LastSharedByTime" ma:readOnly="true">
      <xsd:simpleType>
        <xsd:restriction base="dms:DateTime"/>
      </xsd:simpleType>
    </xsd:element>
    <xsd:element name="LastSharedByUser" ma:index="11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8fc49e-25b0-4af0-a73b-89bb7ffb62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9EA1AC-B288-4754-A831-C09CC78BF91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A3CC91-7EC1-428C-9502-0B97D90B93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09DF8E-2B27-4E2A-9544-B875B6435A88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2017-06-22T12:20:33Z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0x0101006D5787D772952241B80A0987E0DB8C97</vt:lpwstr>
  </property>
</Properties>
</file>